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9036AF-DEA3-456C-A527-9CAD42E830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9F703E6-A103-4F04-B584-F2A1420947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3510D17-BFA2-441C-A5EE-F15275354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109AE-3442-4445-8C23-BB4D0AE37AB9}" type="datetimeFigureOut">
              <a:rPr lang="ko-KR" altLang="en-US" smtClean="0"/>
              <a:t>2023-04-06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1A1E7AE-447A-40D7-BA68-C607566A6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87D7231-489F-422B-9A08-E4015DB0F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493EE-4B20-481A-8F0F-104E6DAB02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9540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52124F-E659-4C25-8209-61CA33635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BC98BBD-BA2C-41BC-A26D-8E9D24E714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C0CD998-C4A0-4241-B88A-E5D9C2477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109AE-3442-4445-8C23-BB4D0AE37AB9}" type="datetimeFigureOut">
              <a:rPr lang="ko-KR" altLang="en-US" smtClean="0"/>
              <a:t>2023-04-06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64B693E-A50A-491C-A588-B37DA4A9C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94BA7D-4101-43F4-AE01-29FDABCC8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493EE-4B20-481A-8F0F-104E6DAB02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3161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47E4092-6E48-4DC1-B726-AE72B6547F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C1FEF21-A94A-47C7-8354-353295BF24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9A37A90-A5EA-47D4-9514-F66D7B336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109AE-3442-4445-8C23-BB4D0AE37AB9}" type="datetimeFigureOut">
              <a:rPr lang="ko-KR" altLang="en-US" smtClean="0"/>
              <a:t>2023-04-06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CC9393C-1D1A-4EBA-95DC-32E431488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E87008A-F9C2-4AA5-82ED-CD630B02A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493EE-4B20-481A-8F0F-104E6DAB02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4800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1F45F6B-BB5F-4FB5-978A-8D8389590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079A59E-D80D-436E-BB1D-527427C4F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F7918D6-3A55-470B-B039-CDF1224BC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109AE-3442-4445-8C23-BB4D0AE37AB9}" type="datetimeFigureOut">
              <a:rPr lang="ko-KR" altLang="en-US" smtClean="0"/>
              <a:t>2023-04-06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A4649AE-A897-4B09-8DB6-DA966636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6D8BFCC-3567-40B0-9E7D-5CC70D652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493EE-4B20-481A-8F0F-104E6DAB02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1458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DD4AE2-FB55-40F6-B612-9457ED722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7AC6F33-A0CD-4044-9BC3-6DE53E46D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7E4077E-FC4A-40C3-8479-45A6C8DA6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109AE-3442-4445-8C23-BB4D0AE37AB9}" type="datetimeFigureOut">
              <a:rPr lang="ko-KR" altLang="en-US" smtClean="0"/>
              <a:t>2023-04-06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43B978-EEDF-4532-840D-FD88162A2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021F3C5-8E96-45BA-A055-BAC4D2013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493EE-4B20-481A-8F0F-104E6DAB02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7687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BE2FC45-94AD-4850-9391-9AD9E27B5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C87C6E5-1BD1-47F7-9C40-A80E31AE44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02AB550-6AEC-4E3E-91DF-A263ADBF8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6F929B2-4160-4AC2-A06E-8BF351ED8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109AE-3442-4445-8C23-BB4D0AE37AB9}" type="datetimeFigureOut">
              <a:rPr lang="ko-KR" altLang="en-US" smtClean="0"/>
              <a:t>2023-04-06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F5676C8-58C0-4C5F-8B8F-F391670C6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6BB1C35-78E5-4D0D-973E-B7CA8E62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493EE-4B20-481A-8F0F-104E6DAB02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8255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9E9ABE6-6A89-4C52-964C-A6290E98C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2549B5C-4A62-40B5-BD42-744E2B6DE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B22D111-00EC-44D7-BE65-E5FC9A338E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E599C12-57F9-40E7-BCC9-9A6AD7366C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EBD3A90-EE8C-4640-B517-56035E6F41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641531C-415A-4DE6-B5D0-982BD05B8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109AE-3442-4445-8C23-BB4D0AE37AB9}" type="datetimeFigureOut">
              <a:rPr lang="ko-KR" altLang="en-US" smtClean="0"/>
              <a:t>2023-04-06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589B189E-B188-4CF9-8D7C-2A7AA6D01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81201A06-9374-4EAE-9861-DFCF53E3E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493EE-4B20-481A-8F0F-104E6DAB02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157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8D14EF8-C93B-4830-89C0-964E31FDB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70D5B2D-9E7F-43F5-996F-123F56DE4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109AE-3442-4445-8C23-BB4D0AE37AB9}" type="datetimeFigureOut">
              <a:rPr lang="ko-KR" altLang="en-US" smtClean="0"/>
              <a:t>2023-04-06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0CB529E-E8AB-42A8-827C-258795BDF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3824690-36CD-48DA-871C-59DEE4699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493EE-4B20-481A-8F0F-104E6DAB02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3712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903204D-4306-49D3-B9CE-1F03D21BD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109AE-3442-4445-8C23-BB4D0AE37AB9}" type="datetimeFigureOut">
              <a:rPr lang="ko-KR" altLang="en-US" smtClean="0"/>
              <a:t>2023-04-06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4B5378B-ECFF-43C7-A953-EFE9DD892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FBF18C2-CFEE-4DC4-ACF8-3360CBB4D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493EE-4B20-481A-8F0F-104E6DAB02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3081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EA97868-5A06-4D5C-92D7-EA367E659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2F79BFD-393C-4B4D-9D26-1025F40A0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C91150C-AE65-4ED3-8F38-26D6241C2F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2B999E8-4C10-45C7-9A76-0FBB59F3E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109AE-3442-4445-8C23-BB4D0AE37AB9}" type="datetimeFigureOut">
              <a:rPr lang="ko-KR" altLang="en-US" smtClean="0"/>
              <a:t>2023-04-06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E4B6207-3C71-4EEC-A836-B671D2052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73F30D6-18A4-4909-BC2A-1303C3FA4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493EE-4B20-481A-8F0F-104E6DAB02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8827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91865B2-8C82-400F-9082-80946619C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73E069E-265C-4792-AB4F-519778ED9D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96019A5-67BB-4A72-BCE2-FACD86C140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82E529B-F867-4AF1-BD7A-901BDA74F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109AE-3442-4445-8C23-BB4D0AE37AB9}" type="datetimeFigureOut">
              <a:rPr lang="ko-KR" altLang="en-US" smtClean="0"/>
              <a:t>2023-04-06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7A08A24-A5E6-4B9D-BA96-E2BEFF8C8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4E18C9C-CB4E-4CC4-A6E5-4D3897C4D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493EE-4B20-481A-8F0F-104E6DAB02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96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19811AD-D3AC-4D2C-A18E-FD7316E1A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56BED9D-6FCA-42FF-ACA1-A30AB8EDF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1FD0273-C1D0-449C-B5F2-C290E0FB52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109AE-3442-4445-8C23-BB4D0AE37AB9}" type="datetimeFigureOut">
              <a:rPr lang="ko-KR" altLang="en-US" smtClean="0"/>
              <a:t>2023-04-06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72B406A-8BC8-4FA8-9F55-A9665D0553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DBD406-7421-48EA-89CE-09F8F809AB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493EE-4B20-481A-8F0F-104E6DAB02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480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kahe@kahe.or.k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2D96B7D-5BE7-49F8-9D28-8547BEAF296B}"/>
              </a:ext>
            </a:extLst>
          </p:cNvPr>
          <p:cNvSpPr txBox="1"/>
          <p:nvPr/>
        </p:nvSpPr>
        <p:spPr>
          <a:xfrm>
            <a:off x="1414080" y="1674674"/>
            <a:ext cx="93638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dirty="0"/>
              <a:t>2023</a:t>
            </a:r>
            <a:r>
              <a:rPr lang="ko-KR" altLang="en-US" sz="3600" dirty="0"/>
              <a:t>년 한국생활과학회 하계학술대회 참여를 결정하는 방법</a:t>
            </a:r>
          </a:p>
        </p:txBody>
      </p:sp>
    </p:spTree>
    <p:extLst>
      <p:ext uri="{BB962C8B-B14F-4D97-AF65-F5344CB8AC3E}">
        <p14:creationId xmlns:p14="http://schemas.microsoft.com/office/powerpoint/2010/main" val="4084451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>
            <a:extLst>
              <a:ext uri="{FF2B5EF4-FFF2-40B4-BE49-F238E27FC236}">
                <a16:creationId xmlns:a16="http://schemas.microsoft.com/office/drawing/2014/main" id="{995D8CD4-4B8A-4048-81DF-84C5209116C2}"/>
              </a:ext>
            </a:extLst>
          </p:cNvPr>
          <p:cNvSpPr/>
          <p:nvPr/>
        </p:nvSpPr>
        <p:spPr>
          <a:xfrm>
            <a:off x="6768065" y="2922945"/>
            <a:ext cx="4838249" cy="1722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56F45F26-7B15-41DB-8ECE-DB41566C108A}"/>
              </a:ext>
            </a:extLst>
          </p:cNvPr>
          <p:cNvSpPr/>
          <p:nvPr/>
        </p:nvSpPr>
        <p:spPr>
          <a:xfrm>
            <a:off x="7113864" y="377505"/>
            <a:ext cx="4639112" cy="11064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62FE8C-116A-4278-B3D9-50DEF1C7A68F}"/>
              </a:ext>
            </a:extLst>
          </p:cNvPr>
          <p:cNvSpPr txBox="1"/>
          <p:nvPr/>
        </p:nvSpPr>
        <p:spPr>
          <a:xfrm>
            <a:off x="595618" y="562062"/>
            <a:ext cx="3288485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/>
              <a:t>2023</a:t>
            </a:r>
            <a:r>
              <a:rPr lang="ko-KR" altLang="en-US" dirty="0"/>
              <a:t>년 한국생활과학회 하계학술대회에 참여 하기로 했다</a:t>
            </a:r>
          </a:p>
        </p:txBody>
      </p:sp>
      <p:sp>
        <p:nvSpPr>
          <p:cNvPr id="5" name="화살표: 오른쪽 4">
            <a:extLst>
              <a:ext uri="{FF2B5EF4-FFF2-40B4-BE49-F238E27FC236}">
                <a16:creationId xmlns:a16="http://schemas.microsoft.com/office/drawing/2014/main" id="{0288C5A4-764C-4A1E-B278-76E3F4EA349A}"/>
              </a:ext>
            </a:extLst>
          </p:cNvPr>
          <p:cNvSpPr/>
          <p:nvPr/>
        </p:nvSpPr>
        <p:spPr>
          <a:xfrm>
            <a:off x="4103167" y="885226"/>
            <a:ext cx="351387" cy="369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E5B7CA-5D90-4F14-910D-8297783AD878}"/>
              </a:ext>
            </a:extLst>
          </p:cNvPr>
          <p:cNvSpPr txBox="1"/>
          <p:nvPr/>
        </p:nvSpPr>
        <p:spPr>
          <a:xfrm>
            <a:off x="2023443" y="1225844"/>
            <a:ext cx="266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8" name="화살표: 아래쪽 7">
            <a:extLst>
              <a:ext uri="{FF2B5EF4-FFF2-40B4-BE49-F238E27FC236}">
                <a16:creationId xmlns:a16="http://schemas.microsoft.com/office/drawing/2014/main" id="{F8AD82A5-2358-4D63-A9FC-12947A33297B}"/>
              </a:ext>
            </a:extLst>
          </p:cNvPr>
          <p:cNvSpPr/>
          <p:nvPr/>
        </p:nvSpPr>
        <p:spPr>
          <a:xfrm>
            <a:off x="2055298" y="1319753"/>
            <a:ext cx="494955" cy="3693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화살표: 아래쪽 8">
            <a:extLst>
              <a:ext uri="{FF2B5EF4-FFF2-40B4-BE49-F238E27FC236}">
                <a16:creationId xmlns:a16="http://schemas.microsoft.com/office/drawing/2014/main" id="{284073B2-2A13-48AE-A606-28F4D3E2BADB}"/>
              </a:ext>
            </a:extLst>
          </p:cNvPr>
          <p:cNvSpPr/>
          <p:nvPr/>
        </p:nvSpPr>
        <p:spPr>
          <a:xfrm>
            <a:off x="2104838" y="2414693"/>
            <a:ext cx="432829" cy="2012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658654-F753-490E-A8F4-13489A3C3A9C}"/>
              </a:ext>
            </a:extLst>
          </p:cNvPr>
          <p:cNvSpPr txBox="1"/>
          <p:nvPr/>
        </p:nvSpPr>
        <p:spPr>
          <a:xfrm>
            <a:off x="331483" y="2782669"/>
            <a:ext cx="4249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붙임 </a:t>
            </a:r>
            <a:r>
              <a:rPr lang="en-US" altLang="ko-KR" dirty="0"/>
              <a:t>3 </a:t>
            </a:r>
            <a:r>
              <a:rPr lang="ko-KR" altLang="en-US" dirty="0"/>
              <a:t>사전등록 내용에 정보를 기입 후</a:t>
            </a:r>
            <a:endParaRPr lang="en-US" altLang="ko-KR" dirty="0"/>
          </a:p>
          <a:p>
            <a:r>
              <a:rPr lang="ko-KR" altLang="en-US" dirty="0"/>
              <a:t>메일 </a:t>
            </a:r>
            <a:r>
              <a:rPr lang="en-US" altLang="ko-KR" dirty="0">
                <a:hlinkClick r:id="rId2"/>
              </a:rPr>
              <a:t>kahe@kahe.or.kr</a:t>
            </a:r>
            <a:r>
              <a:rPr lang="ko-KR" altLang="en-US" dirty="0"/>
              <a:t> 로 제출</a:t>
            </a:r>
          </a:p>
        </p:txBody>
      </p:sp>
      <p:sp>
        <p:nvSpPr>
          <p:cNvPr id="11" name="화살표: 아래쪽 10">
            <a:extLst>
              <a:ext uri="{FF2B5EF4-FFF2-40B4-BE49-F238E27FC236}">
                <a16:creationId xmlns:a16="http://schemas.microsoft.com/office/drawing/2014/main" id="{D418E826-6155-4614-A912-E39755C3B884}"/>
              </a:ext>
            </a:extLst>
          </p:cNvPr>
          <p:cNvSpPr/>
          <p:nvPr/>
        </p:nvSpPr>
        <p:spPr>
          <a:xfrm>
            <a:off x="2073448" y="3429000"/>
            <a:ext cx="432829" cy="2012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순서도: 판단 11">
            <a:extLst>
              <a:ext uri="{FF2B5EF4-FFF2-40B4-BE49-F238E27FC236}">
                <a16:creationId xmlns:a16="http://schemas.microsoft.com/office/drawing/2014/main" id="{8FB033EC-1412-42E4-9A71-5661FE492AC5}"/>
              </a:ext>
            </a:extLst>
          </p:cNvPr>
          <p:cNvSpPr/>
          <p:nvPr/>
        </p:nvSpPr>
        <p:spPr>
          <a:xfrm>
            <a:off x="408962" y="3720857"/>
            <a:ext cx="3661796" cy="834459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>
                <a:solidFill>
                  <a:schemeClr val="tx1"/>
                </a:solidFill>
              </a:rPr>
              <a:t>포스터 또는 </a:t>
            </a:r>
            <a:endParaRPr lang="en-US" altLang="ko-KR" sz="1400" dirty="0">
              <a:solidFill>
                <a:schemeClr val="tx1"/>
              </a:solidFill>
            </a:endParaRPr>
          </a:p>
          <a:p>
            <a:r>
              <a:rPr lang="ko-KR" altLang="en-US" sz="1400" dirty="0">
                <a:solidFill>
                  <a:schemeClr val="tx1"/>
                </a:solidFill>
              </a:rPr>
              <a:t>학생논문대회 참여</a:t>
            </a:r>
          </a:p>
        </p:txBody>
      </p:sp>
      <p:sp>
        <p:nvSpPr>
          <p:cNvPr id="13" name="순서도: 판단 12">
            <a:extLst>
              <a:ext uri="{FF2B5EF4-FFF2-40B4-BE49-F238E27FC236}">
                <a16:creationId xmlns:a16="http://schemas.microsoft.com/office/drawing/2014/main" id="{F43686D9-8DDC-4FA0-93EF-85A1A32A08BB}"/>
              </a:ext>
            </a:extLst>
          </p:cNvPr>
          <p:cNvSpPr/>
          <p:nvPr/>
        </p:nvSpPr>
        <p:spPr>
          <a:xfrm>
            <a:off x="595618" y="1728482"/>
            <a:ext cx="3414320" cy="646331"/>
          </a:xfrm>
          <a:prstGeom prst="flowChartDecision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>
                <a:solidFill>
                  <a:schemeClr val="tx1"/>
                </a:solidFill>
              </a:rPr>
              <a:t>학회 기존 회원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AB12ED-F2DF-42F9-99F7-D1A50B25A4CC}"/>
              </a:ext>
            </a:extLst>
          </p:cNvPr>
          <p:cNvSpPr txBox="1"/>
          <p:nvPr/>
        </p:nvSpPr>
        <p:spPr>
          <a:xfrm>
            <a:off x="440815" y="4645920"/>
            <a:ext cx="4249581" cy="20313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/>
              <a:t>붙임 </a:t>
            </a:r>
            <a:r>
              <a:rPr lang="en-US" altLang="ko-KR" dirty="0"/>
              <a:t>4 </a:t>
            </a:r>
            <a:r>
              <a:rPr lang="ko-KR" altLang="en-US" dirty="0"/>
              <a:t>포스터 논문 발표 신청서 </a:t>
            </a:r>
            <a:endParaRPr lang="en-US" altLang="ko-KR" dirty="0"/>
          </a:p>
          <a:p>
            <a:r>
              <a:rPr lang="ko-KR" altLang="en-US" dirty="0"/>
              <a:t>또는</a:t>
            </a:r>
            <a:endParaRPr lang="en-US" altLang="ko-KR" dirty="0"/>
          </a:p>
          <a:p>
            <a:r>
              <a:rPr lang="ko-KR" altLang="en-US" dirty="0"/>
              <a:t>붙임 </a:t>
            </a:r>
            <a:r>
              <a:rPr lang="en-US" altLang="ko-KR" dirty="0"/>
              <a:t>5 </a:t>
            </a:r>
            <a:r>
              <a:rPr lang="ko-KR" altLang="en-US" dirty="0"/>
              <a:t>학생논문경진대회 신청서</a:t>
            </a:r>
            <a:endParaRPr lang="en-US" altLang="ko-KR" dirty="0"/>
          </a:p>
          <a:p>
            <a:r>
              <a:rPr lang="ko-KR" altLang="en-US" dirty="0"/>
              <a:t>그리고</a:t>
            </a:r>
            <a:endParaRPr lang="en-US" altLang="ko-KR" dirty="0"/>
          </a:p>
          <a:p>
            <a:r>
              <a:rPr lang="ko-KR" altLang="en-US" dirty="0"/>
              <a:t>붙임 </a:t>
            </a:r>
            <a:r>
              <a:rPr lang="en-US" altLang="ko-KR" dirty="0"/>
              <a:t>6 </a:t>
            </a:r>
            <a:r>
              <a:rPr lang="ko-KR" altLang="en-US" dirty="0"/>
              <a:t>초록 예시</a:t>
            </a:r>
            <a:endParaRPr lang="en-US" altLang="ko-KR" dirty="0"/>
          </a:p>
          <a:p>
            <a:r>
              <a:rPr lang="ko-KR" altLang="en-US" dirty="0"/>
              <a:t>내용에 정보를 기입 후</a:t>
            </a:r>
            <a:endParaRPr lang="en-US" altLang="ko-KR" dirty="0"/>
          </a:p>
          <a:p>
            <a:r>
              <a:rPr lang="ko-KR" altLang="en-US" dirty="0"/>
              <a:t>메일 </a:t>
            </a:r>
            <a:r>
              <a:rPr lang="en-US" altLang="ko-KR" dirty="0">
                <a:hlinkClick r:id="rId2"/>
              </a:rPr>
              <a:t>kahe@kahe.or.kr</a:t>
            </a:r>
            <a:r>
              <a:rPr lang="ko-KR" altLang="en-US" dirty="0"/>
              <a:t> 로 제출</a:t>
            </a:r>
          </a:p>
        </p:txBody>
      </p:sp>
      <p:sp>
        <p:nvSpPr>
          <p:cNvPr id="15" name="순서도: 판단 14">
            <a:extLst>
              <a:ext uri="{FF2B5EF4-FFF2-40B4-BE49-F238E27FC236}">
                <a16:creationId xmlns:a16="http://schemas.microsoft.com/office/drawing/2014/main" id="{26A0A3CD-CE90-4FB8-8137-ED6C3BE66635}"/>
              </a:ext>
            </a:extLst>
          </p:cNvPr>
          <p:cNvSpPr/>
          <p:nvPr/>
        </p:nvSpPr>
        <p:spPr>
          <a:xfrm>
            <a:off x="4454554" y="672565"/>
            <a:ext cx="1954635" cy="794651"/>
          </a:xfrm>
          <a:prstGeom prst="flowChartDecision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>
                <a:solidFill>
                  <a:schemeClr val="tx1"/>
                </a:solidFill>
              </a:rPr>
              <a:t>기존 회원 아님</a:t>
            </a:r>
          </a:p>
        </p:txBody>
      </p:sp>
      <p:sp>
        <p:nvSpPr>
          <p:cNvPr id="16" name="화살표: 오른쪽 15">
            <a:extLst>
              <a:ext uri="{FF2B5EF4-FFF2-40B4-BE49-F238E27FC236}">
                <a16:creationId xmlns:a16="http://schemas.microsoft.com/office/drawing/2014/main" id="{A197D86A-7983-40BD-A1B7-99508C2CFDF1}"/>
              </a:ext>
            </a:extLst>
          </p:cNvPr>
          <p:cNvSpPr/>
          <p:nvPr/>
        </p:nvSpPr>
        <p:spPr>
          <a:xfrm>
            <a:off x="6509237" y="789046"/>
            <a:ext cx="470403" cy="4367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A66E7B-3D70-42F4-A6C0-B7C0ADB85242}"/>
              </a:ext>
            </a:extLst>
          </p:cNvPr>
          <p:cNvSpPr txBox="1"/>
          <p:nvPr/>
        </p:nvSpPr>
        <p:spPr>
          <a:xfrm>
            <a:off x="7079688" y="451553"/>
            <a:ext cx="273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이번 학회만 참여할 예정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1E5BEF-B9E5-4AAA-8C97-68452F3C4800}"/>
              </a:ext>
            </a:extLst>
          </p:cNvPr>
          <p:cNvSpPr txBox="1"/>
          <p:nvPr/>
        </p:nvSpPr>
        <p:spPr>
          <a:xfrm>
            <a:off x="7079688" y="820885"/>
            <a:ext cx="490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붙임 </a:t>
            </a:r>
            <a:r>
              <a:rPr lang="en-US" altLang="ko-KR" dirty="0"/>
              <a:t>3 </a:t>
            </a:r>
            <a:r>
              <a:rPr lang="ko-KR" altLang="en-US" dirty="0"/>
              <a:t>사전등록 내용에 정보를 기입 후</a:t>
            </a:r>
            <a:endParaRPr lang="en-US" altLang="ko-KR" dirty="0"/>
          </a:p>
          <a:p>
            <a:r>
              <a:rPr lang="ko-KR" altLang="en-US" dirty="0"/>
              <a:t>메일 </a:t>
            </a:r>
            <a:r>
              <a:rPr lang="en-US" altLang="ko-KR" dirty="0">
                <a:hlinkClick r:id="rId2"/>
              </a:rPr>
              <a:t>kahe@kahe.or.kr</a:t>
            </a:r>
            <a:r>
              <a:rPr lang="ko-KR" altLang="en-US" dirty="0"/>
              <a:t> 로 제출</a:t>
            </a:r>
            <a:r>
              <a:rPr lang="en-US" altLang="ko-KR" dirty="0"/>
              <a:t>(</a:t>
            </a:r>
            <a:r>
              <a:rPr lang="ko-KR" altLang="en-US" dirty="0"/>
              <a:t>입금액 </a:t>
            </a:r>
            <a:r>
              <a:rPr lang="en-US" altLang="ko-KR" dirty="0"/>
              <a:t>0</a:t>
            </a:r>
            <a:r>
              <a:rPr lang="ko-KR" altLang="en-US" dirty="0"/>
              <a:t>원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A0C2BD-2C8A-4F35-BD4C-6B85EEB8081B}"/>
              </a:ext>
            </a:extLst>
          </p:cNvPr>
          <p:cNvSpPr txBox="1"/>
          <p:nvPr/>
        </p:nvSpPr>
        <p:spPr>
          <a:xfrm>
            <a:off x="6726340" y="2982193"/>
            <a:ext cx="496963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학회 가입과 학술대회 참여할 예정</a:t>
            </a:r>
            <a:endParaRPr lang="en-US" altLang="ko-KR" dirty="0"/>
          </a:p>
          <a:p>
            <a:r>
              <a:rPr lang="en-US" altLang="ko-KR" dirty="0"/>
              <a:t>1. </a:t>
            </a:r>
            <a:r>
              <a:rPr lang="ko-KR" altLang="en-US" dirty="0"/>
              <a:t>학회 홈페이지에서 학회 가입 </a:t>
            </a:r>
            <a:endParaRPr lang="en-US" altLang="ko-KR" dirty="0"/>
          </a:p>
          <a:p>
            <a:r>
              <a:rPr lang="en-US" altLang="ko-KR" dirty="0"/>
              <a:t>  </a:t>
            </a:r>
            <a:r>
              <a:rPr lang="ko-KR" altLang="en-US" dirty="0"/>
              <a:t>입회비</a:t>
            </a:r>
            <a:r>
              <a:rPr lang="en-US" altLang="ko-KR" dirty="0"/>
              <a:t>(2</a:t>
            </a:r>
            <a:r>
              <a:rPr lang="ko-KR" altLang="en-US" dirty="0"/>
              <a:t>만원</a:t>
            </a:r>
            <a:r>
              <a:rPr lang="en-US" altLang="ko-KR" dirty="0"/>
              <a:t>), </a:t>
            </a:r>
            <a:r>
              <a:rPr lang="ko-KR" altLang="en-US" dirty="0"/>
              <a:t>연회비</a:t>
            </a:r>
            <a:r>
              <a:rPr lang="en-US" altLang="ko-KR" dirty="0"/>
              <a:t>(</a:t>
            </a:r>
            <a:r>
              <a:rPr lang="ko-KR" altLang="en-US" dirty="0"/>
              <a:t>일반</a:t>
            </a:r>
            <a:r>
              <a:rPr lang="en-US" altLang="ko-KR" dirty="0"/>
              <a:t>5</a:t>
            </a:r>
            <a:r>
              <a:rPr lang="ko-KR" altLang="en-US" dirty="0"/>
              <a:t>만원</a:t>
            </a:r>
            <a:r>
              <a:rPr lang="en-US" altLang="ko-KR" dirty="0"/>
              <a:t>, </a:t>
            </a:r>
            <a:r>
              <a:rPr lang="ko-KR" altLang="en-US" dirty="0"/>
              <a:t>학생</a:t>
            </a:r>
            <a:r>
              <a:rPr lang="en-US" altLang="ko-KR" dirty="0"/>
              <a:t>2</a:t>
            </a:r>
            <a:r>
              <a:rPr lang="ko-KR" altLang="en-US" dirty="0"/>
              <a:t>만원</a:t>
            </a:r>
            <a:r>
              <a:rPr lang="en-US" altLang="ko-KR" dirty="0"/>
              <a:t>)</a:t>
            </a:r>
          </a:p>
          <a:p>
            <a:r>
              <a:rPr lang="en-US" altLang="ko-KR" dirty="0"/>
              <a:t>2. </a:t>
            </a:r>
            <a:r>
              <a:rPr lang="ko-KR" altLang="en-US" dirty="0"/>
              <a:t>학술대회 등록</a:t>
            </a:r>
            <a:endParaRPr lang="en-US" altLang="ko-KR" dirty="0"/>
          </a:p>
          <a:p>
            <a:r>
              <a:rPr lang="en-US" altLang="ko-KR" dirty="0"/>
              <a:t>   </a:t>
            </a:r>
            <a:r>
              <a:rPr lang="ko-KR" altLang="en-US" dirty="0"/>
              <a:t>참가비</a:t>
            </a:r>
            <a:r>
              <a:rPr lang="en-US" altLang="ko-KR" dirty="0"/>
              <a:t>(</a:t>
            </a:r>
            <a:r>
              <a:rPr lang="ko-KR" altLang="en-US" dirty="0"/>
              <a:t>일반 </a:t>
            </a:r>
            <a:r>
              <a:rPr lang="en-US" altLang="ko-KR" dirty="0"/>
              <a:t>2</a:t>
            </a:r>
            <a:r>
              <a:rPr lang="ko-KR" altLang="en-US" dirty="0"/>
              <a:t>만원</a:t>
            </a:r>
            <a:r>
              <a:rPr lang="en-US" altLang="ko-KR" dirty="0"/>
              <a:t>, </a:t>
            </a:r>
            <a:r>
              <a:rPr lang="ko-KR" altLang="en-US" dirty="0"/>
              <a:t>학생 </a:t>
            </a:r>
            <a:r>
              <a:rPr lang="en-US" altLang="ko-KR" dirty="0"/>
              <a:t>1</a:t>
            </a:r>
            <a:r>
              <a:rPr lang="ko-KR" altLang="en-US" dirty="0"/>
              <a:t>만원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0" name="화살표: 위로 굽음 19">
            <a:extLst>
              <a:ext uri="{FF2B5EF4-FFF2-40B4-BE49-F238E27FC236}">
                <a16:creationId xmlns:a16="http://schemas.microsoft.com/office/drawing/2014/main" id="{211B0983-DF0F-41A9-9365-EE5F7DF309D0}"/>
              </a:ext>
            </a:extLst>
          </p:cNvPr>
          <p:cNvSpPr/>
          <p:nvPr/>
        </p:nvSpPr>
        <p:spPr>
          <a:xfrm rot="5400000">
            <a:off x="4861351" y="2188682"/>
            <a:ext cx="2173664" cy="1166849"/>
          </a:xfrm>
          <a:prstGeom prst="bentUpArrow">
            <a:avLst>
              <a:gd name="adj1" fmla="val 8775"/>
              <a:gd name="adj2" fmla="val 20440"/>
              <a:gd name="adj3" fmla="val 20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말풍선: 타원형 23">
            <a:extLst>
              <a:ext uri="{FF2B5EF4-FFF2-40B4-BE49-F238E27FC236}">
                <a16:creationId xmlns:a16="http://schemas.microsoft.com/office/drawing/2014/main" id="{B96267AA-6A9E-4682-A8D7-0A3C99A67EB2}"/>
              </a:ext>
            </a:extLst>
          </p:cNvPr>
          <p:cNvSpPr/>
          <p:nvPr/>
        </p:nvSpPr>
        <p:spPr>
          <a:xfrm>
            <a:off x="10016455" y="192730"/>
            <a:ext cx="1308683" cy="36933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/>
              <a:t>기본선물</a:t>
            </a:r>
          </a:p>
        </p:txBody>
      </p:sp>
      <p:sp>
        <p:nvSpPr>
          <p:cNvPr id="25" name="말풍선: 타원형 24">
            <a:extLst>
              <a:ext uri="{FF2B5EF4-FFF2-40B4-BE49-F238E27FC236}">
                <a16:creationId xmlns:a16="http://schemas.microsoft.com/office/drawing/2014/main" id="{E618E81E-57A0-4A74-B52C-0CE06C9A2C99}"/>
              </a:ext>
            </a:extLst>
          </p:cNvPr>
          <p:cNvSpPr/>
          <p:nvPr/>
        </p:nvSpPr>
        <p:spPr>
          <a:xfrm>
            <a:off x="10312912" y="2748461"/>
            <a:ext cx="1440064" cy="36933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/>
              <a:t>푸짐한 선물</a:t>
            </a:r>
          </a:p>
        </p:txBody>
      </p:sp>
    </p:spTree>
    <p:extLst>
      <p:ext uri="{BB962C8B-B14F-4D97-AF65-F5344CB8AC3E}">
        <p14:creationId xmlns:p14="http://schemas.microsoft.com/office/powerpoint/2010/main" val="4211679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143</Words>
  <Application>Microsoft Office PowerPoint</Application>
  <PresentationFormat>와이드스크린</PresentationFormat>
  <Paragraphs>26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현희 유</dc:creator>
  <cp:lastModifiedBy>Owner</cp:lastModifiedBy>
  <cp:revision>3</cp:revision>
  <dcterms:created xsi:type="dcterms:W3CDTF">2023-04-06T05:57:52Z</dcterms:created>
  <dcterms:modified xsi:type="dcterms:W3CDTF">2023-04-06T06:15:53Z</dcterms:modified>
</cp:coreProperties>
</file>