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30275213" cy="4280376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E4A3AF8-51F6-4E07-A76C-598AEAD79D66}" v="2" dt="2023-06-19T12:51:19.23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정 지훈" userId="9514f6df9b5df773" providerId="Windows Live" clId="Web-{BE4A3AF8-51F6-4E07-A76C-598AEAD79D66}"/>
    <pc:docChg chg="modSld">
      <pc:chgData name="정 지훈" userId="9514f6df9b5df773" providerId="Windows Live" clId="Web-{BE4A3AF8-51F6-4E07-A76C-598AEAD79D66}" dt="2023-06-19T12:51:19.232" v="1"/>
      <pc:docMkLst>
        <pc:docMk/>
      </pc:docMkLst>
      <pc:sldChg chg="delSp modSp">
        <pc:chgData name="정 지훈" userId="9514f6df9b5df773" providerId="Windows Live" clId="Web-{BE4A3AF8-51F6-4E07-A76C-598AEAD79D66}" dt="2023-06-19T12:51:19.232" v="1"/>
        <pc:sldMkLst>
          <pc:docMk/>
          <pc:sldMk cId="1844852152" sldId="256"/>
        </pc:sldMkLst>
        <pc:spChg chg="del mod">
          <ac:chgData name="정 지훈" userId="9514f6df9b5df773" providerId="Windows Live" clId="Web-{BE4A3AF8-51F6-4E07-A76C-598AEAD79D66}" dt="2023-06-19T12:51:19.232" v="1"/>
          <ac:spMkLst>
            <pc:docMk/>
            <pc:sldMk cId="1844852152" sldId="256"/>
            <ac:spMk id="24" creationId="{C3B80546-8CD2-FC1D-26E2-E2364FD927D6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70641" y="7005156"/>
            <a:ext cx="25733931" cy="14902051"/>
          </a:xfrm>
        </p:spPr>
        <p:txBody>
          <a:bodyPr anchor="b"/>
          <a:lstStyle>
            <a:lvl1pPr algn="ctr">
              <a:defRPr sz="19865"/>
            </a:lvl1pPr>
          </a:lstStyle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784402" y="22481887"/>
            <a:ext cx="22706410" cy="10334331"/>
          </a:xfrm>
        </p:spPr>
        <p:txBody>
          <a:bodyPr/>
          <a:lstStyle>
            <a:lvl1pPr marL="0" indent="0" algn="ctr">
              <a:buNone/>
              <a:defRPr sz="7946"/>
            </a:lvl1pPr>
            <a:lvl2pPr marL="1513743" indent="0" algn="ctr">
              <a:buNone/>
              <a:defRPr sz="6622"/>
            </a:lvl2pPr>
            <a:lvl3pPr marL="3027487" indent="0" algn="ctr">
              <a:buNone/>
              <a:defRPr sz="5960"/>
            </a:lvl3pPr>
            <a:lvl4pPr marL="4541230" indent="0" algn="ctr">
              <a:buNone/>
              <a:defRPr sz="5297"/>
            </a:lvl4pPr>
            <a:lvl5pPr marL="6054974" indent="0" algn="ctr">
              <a:buNone/>
              <a:defRPr sz="5297"/>
            </a:lvl5pPr>
            <a:lvl6pPr marL="7568717" indent="0" algn="ctr">
              <a:buNone/>
              <a:defRPr sz="5297"/>
            </a:lvl6pPr>
            <a:lvl7pPr marL="9082461" indent="0" algn="ctr">
              <a:buNone/>
              <a:defRPr sz="5297"/>
            </a:lvl7pPr>
            <a:lvl8pPr marL="10596204" indent="0" algn="ctr">
              <a:buNone/>
              <a:defRPr sz="5297"/>
            </a:lvl8pPr>
            <a:lvl9pPr marL="12109948" indent="0" algn="ctr">
              <a:buNone/>
              <a:defRPr sz="5297"/>
            </a:lvl9pPr>
          </a:lstStyle>
          <a:p>
            <a:r>
              <a:rPr lang="ko-KR" altLang="en-US"/>
              <a:t>클릭하여 마스터 부제목 스타일 편집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AEABA-9550-4D3A-8618-DE49D9742276}" type="datetimeFigureOut">
              <a:rPr lang="ko-KR" altLang="en-US" smtClean="0"/>
              <a:t>2023-06-19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DB34A-7922-453D-9B71-BA903B2EE4E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318922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AEABA-9550-4D3A-8618-DE49D9742276}" type="datetimeFigureOut">
              <a:rPr lang="ko-KR" altLang="en-US" smtClean="0"/>
              <a:t>2023-06-19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DB34A-7922-453D-9B71-BA903B2EE4E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136311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1665701" y="2278904"/>
            <a:ext cx="6528093" cy="36274211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081423" y="2278904"/>
            <a:ext cx="19205838" cy="36274211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AEABA-9550-4D3A-8618-DE49D9742276}" type="datetimeFigureOut">
              <a:rPr lang="ko-KR" altLang="en-US" smtClean="0"/>
              <a:t>2023-06-19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DB34A-7922-453D-9B71-BA903B2EE4E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720201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AEABA-9550-4D3A-8618-DE49D9742276}" type="datetimeFigureOut">
              <a:rPr lang="ko-KR" altLang="en-US" smtClean="0"/>
              <a:t>2023-06-19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DB34A-7922-453D-9B71-BA903B2EE4E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585361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65654" y="10671229"/>
            <a:ext cx="26112371" cy="17805173"/>
          </a:xfrm>
        </p:spPr>
        <p:txBody>
          <a:bodyPr anchor="b"/>
          <a:lstStyle>
            <a:lvl1pPr>
              <a:defRPr sz="19865"/>
            </a:lvl1pPr>
          </a:lstStyle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65654" y="28644846"/>
            <a:ext cx="26112371" cy="9363320"/>
          </a:xfrm>
        </p:spPr>
        <p:txBody>
          <a:bodyPr/>
          <a:lstStyle>
            <a:lvl1pPr marL="0" indent="0">
              <a:buNone/>
              <a:defRPr sz="7946">
                <a:solidFill>
                  <a:schemeClr val="tx1"/>
                </a:solidFill>
              </a:defRPr>
            </a:lvl1pPr>
            <a:lvl2pPr marL="1513743" indent="0">
              <a:buNone/>
              <a:defRPr sz="6622">
                <a:solidFill>
                  <a:schemeClr val="tx1">
                    <a:tint val="75000"/>
                  </a:schemeClr>
                </a:solidFill>
              </a:defRPr>
            </a:lvl2pPr>
            <a:lvl3pPr marL="3027487" indent="0">
              <a:buNone/>
              <a:defRPr sz="5960">
                <a:solidFill>
                  <a:schemeClr val="tx1">
                    <a:tint val="75000"/>
                  </a:schemeClr>
                </a:solidFill>
              </a:defRPr>
            </a:lvl3pPr>
            <a:lvl4pPr marL="4541230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4pPr>
            <a:lvl5pPr marL="6054974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5pPr>
            <a:lvl6pPr marL="7568717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6pPr>
            <a:lvl7pPr marL="9082461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7pPr>
            <a:lvl8pPr marL="10596204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8pPr>
            <a:lvl9pPr marL="12109948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AEABA-9550-4D3A-8618-DE49D9742276}" type="datetimeFigureOut">
              <a:rPr lang="ko-KR" altLang="en-US" smtClean="0"/>
              <a:t>2023-06-19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DB34A-7922-453D-9B71-BA903B2EE4E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173430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081421" y="11394520"/>
            <a:ext cx="12866966" cy="2715859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326826" y="11394520"/>
            <a:ext cx="12866966" cy="2715859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AEABA-9550-4D3A-8618-DE49D9742276}" type="datetimeFigureOut">
              <a:rPr lang="ko-KR" altLang="en-US" smtClean="0"/>
              <a:t>2023-06-19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DB34A-7922-453D-9B71-BA903B2EE4E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605805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5364" y="2278913"/>
            <a:ext cx="26112371" cy="8273416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85368" y="10492870"/>
            <a:ext cx="12807832" cy="5142393"/>
          </a:xfrm>
        </p:spPr>
        <p:txBody>
          <a:bodyPr anchor="b"/>
          <a:lstStyle>
            <a:lvl1pPr marL="0" indent="0">
              <a:buNone/>
              <a:defRPr sz="7946" b="1"/>
            </a:lvl1pPr>
            <a:lvl2pPr marL="1513743" indent="0">
              <a:buNone/>
              <a:defRPr sz="6622" b="1"/>
            </a:lvl2pPr>
            <a:lvl3pPr marL="3027487" indent="0">
              <a:buNone/>
              <a:defRPr sz="5960" b="1"/>
            </a:lvl3pPr>
            <a:lvl4pPr marL="4541230" indent="0">
              <a:buNone/>
              <a:defRPr sz="5297" b="1"/>
            </a:lvl4pPr>
            <a:lvl5pPr marL="6054974" indent="0">
              <a:buNone/>
              <a:defRPr sz="5297" b="1"/>
            </a:lvl5pPr>
            <a:lvl6pPr marL="7568717" indent="0">
              <a:buNone/>
              <a:defRPr sz="5297" b="1"/>
            </a:lvl6pPr>
            <a:lvl7pPr marL="9082461" indent="0">
              <a:buNone/>
              <a:defRPr sz="5297" b="1"/>
            </a:lvl7pPr>
            <a:lvl8pPr marL="10596204" indent="0">
              <a:buNone/>
              <a:defRPr sz="5297" b="1"/>
            </a:lvl8pPr>
            <a:lvl9pPr marL="12109948" indent="0">
              <a:buNone/>
              <a:defRPr sz="5297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085368" y="15635264"/>
            <a:ext cx="12807832" cy="22997117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5326828" y="10492870"/>
            <a:ext cx="12870909" cy="5142393"/>
          </a:xfrm>
        </p:spPr>
        <p:txBody>
          <a:bodyPr anchor="b"/>
          <a:lstStyle>
            <a:lvl1pPr marL="0" indent="0">
              <a:buNone/>
              <a:defRPr sz="7946" b="1"/>
            </a:lvl1pPr>
            <a:lvl2pPr marL="1513743" indent="0">
              <a:buNone/>
              <a:defRPr sz="6622" b="1"/>
            </a:lvl2pPr>
            <a:lvl3pPr marL="3027487" indent="0">
              <a:buNone/>
              <a:defRPr sz="5960" b="1"/>
            </a:lvl3pPr>
            <a:lvl4pPr marL="4541230" indent="0">
              <a:buNone/>
              <a:defRPr sz="5297" b="1"/>
            </a:lvl4pPr>
            <a:lvl5pPr marL="6054974" indent="0">
              <a:buNone/>
              <a:defRPr sz="5297" b="1"/>
            </a:lvl5pPr>
            <a:lvl6pPr marL="7568717" indent="0">
              <a:buNone/>
              <a:defRPr sz="5297" b="1"/>
            </a:lvl6pPr>
            <a:lvl7pPr marL="9082461" indent="0">
              <a:buNone/>
              <a:defRPr sz="5297" b="1"/>
            </a:lvl7pPr>
            <a:lvl8pPr marL="10596204" indent="0">
              <a:buNone/>
              <a:defRPr sz="5297" b="1"/>
            </a:lvl8pPr>
            <a:lvl9pPr marL="12109948" indent="0">
              <a:buNone/>
              <a:defRPr sz="5297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5326828" y="15635264"/>
            <a:ext cx="12870909" cy="22997117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AEABA-9550-4D3A-8618-DE49D9742276}" type="datetimeFigureOut">
              <a:rPr lang="ko-KR" altLang="en-US" smtClean="0"/>
              <a:t>2023-06-19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DB34A-7922-453D-9B71-BA903B2EE4E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754381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AEABA-9550-4D3A-8618-DE49D9742276}" type="datetimeFigureOut">
              <a:rPr lang="ko-KR" altLang="en-US" smtClean="0"/>
              <a:t>2023-06-19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DB34A-7922-453D-9B71-BA903B2EE4E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844481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AEABA-9550-4D3A-8618-DE49D9742276}" type="datetimeFigureOut">
              <a:rPr lang="ko-KR" altLang="en-US" smtClean="0"/>
              <a:t>2023-06-19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DB34A-7922-453D-9B71-BA903B2EE4E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477497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5364" y="2853584"/>
            <a:ext cx="9764544" cy="9987545"/>
          </a:xfrm>
        </p:spPr>
        <p:txBody>
          <a:bodyPr anchor="b"/>
          <a:lstStyle>
            <a:lvl1pPr>
              <a:defRPr sz="10595"/>
            </a:lvl1pPr>
          </a:lstStyle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870909" y="6162959"/>
            <a:ext cx="15326827" cy="30418415"/>
          </a:xfrm>
        </p:spPr>
        <p:txBody>
          <a:bodyPr/>
          <a:lstStyle>
            <a:lvl1pPr>
              <a:defRPr sz="10595"/>
            </a:lvl1pPr>
            <a:lvl2pPr>
              <a:defRPr sz="9271"/>
            </a:lvl2pPr>
            <a:lvl3pPr>
              <a:defRPr sz="7946"/>
            </a:lvl3pPr>
            <a:lvl4pPr>
              <a:defRPr sz="6622"/>
            </a:lvl4pPr>
            <a:lvl5pPr>
              <a:defRPr sz="6622"/>
            </a:lvl5pPr>
            <a:lvl6pPr>
              <a:defRPr sz="6622"/>
            </a:lvl6pPr>
            <a:lvl7pPr>
              <a:defRPr sz="6622"/>
            </a:lvl7pPr>
            <a:lvl8pPr>
              <a:defRPr sz="6622"/>
            </a:lvl8pPr>
            <a:lvl9pPr>
              <a:defRPr sz="6622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85364" y="12841129"/>
            <a:ext cx="9764544" cy="23789780"/>
          </a:xfrm>
        </p:spPr>
        <p:txBody>
          <a:bodyPr/>
          <a:lstStyle>
            <a:lvl1pPr marL="0" indent="0">
              <a:buNone/>
              <a:defRPr sz="5297"/>
            </a:lvl1pPr>
            <a:lvl2pPr marL="1513743" indent="0">
              <a:buNone/>
              <a:defRPr sz="4635"/>
            </a:lvl2pPr>
            <a:lvl3pPr marL="3027487" indent="0">
              <a:buNone/>
              <a:defRPr sz="3973"/>
            </a:lvl3pPr>
            <a:lvl4pPr marL="4541230" indent="0">
              <a:buNone/>
              <a:defRPr sz="3311"/>
            </a:lvl4pPr>
            <a:lvl5pPr marL="6054974" indent="0">
              <a:buNone/>
              <a:defRPr sz="3311"/>
            </a:lvl5pPr>
            <a:lvl6pPr marL="7568717" indent="0">
              <a:buNone/>
              <a:defRPr sz="3311"/>
            </a:lvl6pPr>
            <a:lvl7pPr marL="9082461" indent="0">
              <a:buNone/>
              <a:defRPr sz="3311"/>
            </a:lvl7pPr>
            <a:lvl8pPr marL="10596204" indent="0">
              <a:buNone/>
              <a:defRPr sz="3311"/>
            </a:lvl8pPr>
            <a:lvl9pPr marL="12109948" indent="0">
              <a:buNone/>
              <a:defRPr sz="331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AEABA-9550-4D3A-8618-DE49D9742276}" type="datetimeFigureOut">
              <a:rPr lang="ko-KR" altLang="en-US" smtClean="0"/>
              <a:t>2023-06-19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DB34A-7922-453D-9B71-BA903B2EE4E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150721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5364" y="2853584"/>
            <a:ext cx="9764544" cy="9987545"/>
          </a:xfrm>
        </p:spPr>
        <p:txBody>
          <a:bodyPr anchor="b"/>
          <a:lstStyle>
            <a:lvl1pPr>
              <a:defRPr sz="10595"/>
            </a:lvl1pPr>
          </a:lstStyle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870909" y="6162959"/>
            <a:ext cx="15326827" cy="30418415"/>
          </a:xfrm>
        </p:spPr>
        <p:txBody>
          <a:bodyPr anchor="t"/>
          <a:lstStyle>
            <a:lvl1pPr marL="0" indent="0">
              <a:buNone/>
              <a:defRPr sz="10595"/>
            </a:lvl1pPr>
            <a:lvl2pPr marL="1513743" indent="0">
              <a:buNone/>
              <a:defRPr sz="9271"/>
            </a:lvl2pPr>
            <a:lvl3pPr marL="3027487" indent="0">
              <a:buNone/>
              <a:defRPr sz="7946"/>
            </a:lvl3pPr>
            <a:lvl4pPr marL="4541230" indent="0">
              <a:buNone/>
              <a:defRPr sz="6622"/>
            </a:lvl4pPr>
            <a:lvl5pPr marL="6054974" indent="0">
              <a:buNone/>
              <a:defRPr sz="6622"/>
            </a:lvl5pPr>
            <a:lvl6pPr marL="7568717" indent="0">
              <a:buNone/>
              <a:defRPr sz="6622"/>
            </a:lvl6pPr>
            <a:lvl7pPr marL="9082461" indent="0">
              <a:buNone/>
              <a:defRPr sz="6622"/>
            </a:lvl7pPr>
            <a:lvl8pPr marL="10596204" indent="0">
              <a:buNone/>
              <a:defRPr sz="6622"/>
            </a:lvl8pPr>
            <a:lvl9pPr marL="12109948" indent="0">
              <a:buNone/>
              <a:defRPr sz="6622"/>
            </a:lvl9pPr>
          </a:lstStyle>
          <a:p>
            <a:r>
              <a:rPr lang="ko-KR" altLang="en-US"/>
              <a:t>그림을 추가하려면 아이콘을 클릭하십시오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85364" y="12841129"/>
            <a:ext cx="9764544" cy="23789780"/>
          </a:xfrm>
        </p:spPr>
        <p:txBody>
          <a:bodyPr/>
          <a:lstStyle>
            <a:lvl1pPr marL="0" indent="0">
              <a:buNone/>
              <a:defRPr sz="5297"/>
            </a:lvl1pPr>
            <a:lvl2pPr marL="1513743" indent="0">
              <a:buNone/>
              <a:defRPr sz="4635"/>
            </a:lvl2pPr>
            <a:lvl3pPr marL="3027487" indent="0">
              <a:buNone/>
              <a:defRPr sz="3973"/>
            </a:lvl3pPr>
            <a:lvl4pPr marL="4541230" indent="0">
              <a:buNone/>
              <a:defRPr sz="3311"/>
            </a:lvl4pPr>
            <a:lvl5pPr marL="6054974" indent="0">
              <a:buNone/>
              <a:defRPr sz="3311"/>
            </a:lvl5pPr>
            <a:lvl6pPr marL="7568717" indent="0">
              <a:buNone/>
              <a:defRPr sz="3311"/>
            </a:lvl6pPr>
            <a:lvl7pPr marL="9082461" indent="0">
              <a:buNone/>
              <a:defRPr sz="3311"/>
            </a:lvl7pPr>
            <a:lvl8pPr marL="10596204" indent="0">
              <a:buNone/>
              <a:defRPr sz="3311"/>
            </a:lvl8pPr>
            <a:lvl9pPr marL="12109948" indent="0">
              <a:buNone/>
              <a:defRPr sz="331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AEABA-9550-4D3A-8618-DE49D9742276}" type="datetimeFigureOut">
              <a:rPr lang="ko-KR" altLang="en-US" smtClean="0"/>
              <a:t>2023-06-19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DB34A-7922-453D-9B71-BA903B2EE4E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870285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081421" y="2278913"/>
            <a:ext cx="26112371" cy="82734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81421" y="11394520"/>
            <a:ext cx="26112371" cy="271585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081421" y="39672756"/>
            <a:ext cx="6811923" cy="22789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9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FAEABA-9550-4D3A-8618-DE49D9742276}" type="datetimeFigureOut">
              <a:rPr lang="ko-KR" altLang="en-US" smtClean="0"/>
              <a:t>2023-06-19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028665" y="39672756"/>
            <a:ext cx="10217884" cy="22789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9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1381869" y="39672756"/>
            <a:ext cx="6811923" cy="22789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9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2DB34A-7922-453D-9B71-BA903B2EE4E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440797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3027487" rtl="0" eaLnBrk="1" latinLnBrk="1" hangingPunct="1">
        <a:lnSpc>
          <a:spcPct val="90000"/>
        </a:lnSpc>
        <a:spcBef>
          <a:spcPct val="0"/>
        </a:spcBef>
        <a:buNone/>
        <a:defRPr sz="1456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56872" indent="-756872" algn="l" defTabSz="3027487" rtl="0" eaLnBrk="1" latinLnBrk="1" hangingPunct="1">
        <a:lnSpc>
          <a:spcPct val="90000"/>
        </a:lnSpc>
        <a:spcBef>
          <a:spcPts val="3311"/>
        </a:spcBef>
        <a:buFont typeface="Arial" panose="020B0604020202020204" pitchFamily="34" charset="0"/>
        <a:buChar char="•"/>
        <a:defRPr sz="9271" kern="1200">
          <a:solidFill>
            <a:schemeClr val="tx1"/>
          </a:solidFill>
          <a:latin typeface="+mn-lt"/>
          <a:ea typeface="+mn-ea"/>
          <a:cs typeface="+mn-cs"/>
        </a:defRPr>
      </a:lvl1pPr>
      <a:lvl2pPr marL="2270615" indent="-756872" algn="l" defTabSz="3027487" rtl="0" eaLnBrk="1" latinLnBrk="1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7946" kern="1200">
          <a:solidFill>
            <a:schemeClr val="tx1"/>
          </a:solidFill>
          <a:latin typeface="+mn-lt"/>
          <a:ea typeface="+mn-ea"/>
          <a:cs typeface="+mn-cs"/>
        </a:defRPr>
      </a:lvl2pPr>
      <a:lvl3pPr marL="3784359" indent="-756872" algn="l" defTabSz="3027487" rtl="0" eaLnBrk="1" latinLnBrk="1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6622" kern="1200">
          <a:solidFill>
            <a:schemeClr val="tx1"/>
          </a:solidFill>
          <a:latin typeface="+mn-lt"/>
          <a:ea typeface="+mn-ea"/>
          <a:cs typeface="+mn-cs"/>
        </a:defRPr>
      </a:lvl3pPr>
      <a:lvl4pPr marL="5298102" indent="-756872" algn="l" defTabSz="3027487" rtl="0" eaLnBrk="1" latinLnBrk="1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4pPr>
      <a:lvl5pPr marL="6811846" indent="-756872" algn="l" defTabSz="3027487" rtl="0" eaLnBrk="1" latinLnBrk="1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5pPr>
      <a:lvl6pPr marL="8325589" indent="-756872" algn="l" defTabSz="3027487" rtl="0" eaLnBrk="1" latinLnBrk="1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6pPr>
      <a:lvl7pPr marL="9839333" indent="-756872" algn="l" defTabSz="3027487" rtl="0" eaLnBrk="1" latinLnBrk="1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7pPr>
      <a:lvl8pPr marL="11353076" indent="-756872" algn="l" defTabSz="3027487" rtl="0" eaLnBrk="1" latinLnBrk="1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8pPr>
      <a:lvl9pPr marL="12866820" indent="-756872" algn="l" defTabSz="3027487" rtl="0" eaLnBrk="1" latinLnBrk="1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027487" rtl="0" eaLnBrk="1" latinLnBrk="1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1pPr>
      <a:lvl2pPr marL="1513743" algn="l" defTabSz="3027487" rtl="0" eaLnBrk="1" latinLnBrk="1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2pPr>
      <a:lvl3pPr marL="3027487" algn="l" defTabSz="3027487" rtl="0" eaLnBrk="1" latinLnBrk="1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3pPr>
      <a:lvl4pPr marL="4541230" algn="l" defTabSz="3027487" rtl="0" eaLnBrk="1" latinLnBrk="1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4pPr>
      <a:lvl5pPr marL="6054974" algn="l" defTabSz="3027487" rtl="0" eaLnBrk="1" latinLnBrk="1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5pPr>
      <a:lvl6pPr marL="7568717" algn="l" defTabSz="3027487" rtl="0" eaLnBrk="1" latinLnBrk="1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6pPr>
      <a:lvl7pPr marL="9082461" algn="l" defTabSz="3027487" rtl="0" eaLnBrk="1" latinLnBrk="1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7pPr>
      <a:lvl8pPr marL="10596204" algn="l" defTabSz="3027487" rtl="0" eaLnBrk="1" latinLnBrk="1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8pPr>
      <a:lvl9pPr marL="12109948" algn="l" defTabSz="3027487" rtl="0" eaLnBrk="1" latinLnBrk="1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 descr="텍스트, 스크린샷, 폰트, 번호이(가) 표시된 사진&#10;&#10;자동 생성된 설명">
            <a:extLst>
              <a:ext uri="{FF2B5EF4-FFF2-40B4-BE49-F238E27FC236}">
                <a16:creationId xmlns:a16="http://schemas.microsoft.com/office/drawing/2014/main" id="{8112382A-A980-86E3-9DD0-FA444502801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34591" y="1294157"/>
            <a:ext cx="3284875" cy="3598382"/>
          </a:xfrm>
          <a:prstGeom prst="rect">
            <a:avLst/>
          </a:prstGeom>
        </p:spPr>
      </p:pic>
      <p:sp>
        <p:nvSpPr>
          <p:cNvPr id="6" name="TextBox 3">
            <a:extLst>
              <a:ext uri="{FF2B5EF4-FFF2-40B4-BE49-F238E27FC236}">
                <a16:creationId xmlns:a16="http://schemas.microsoft.com/office/drawing/2014/main" id="{0A1F18DE-3393-FD71-4AD6-3984F0DBD84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77137" y="1184652"/>
            <a:ext cx="13328132" cy="2554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9pPr>
          </a:lstStyle>
          <a:p>
            <a:pPr algn="ctr"/>
            <a:r>
              <a:rPr lang="ko-KR" altLang="en-US" sz="8000">
                <a:latin typeface="HY헤드라인M" panose="02030600000101010101" pitchFamily="18" charset="-127"/>
                <a:ea typeface="HY헤드라인M" panose="02030600000101010101" pitchFamily="18" charset="-127"/>
              </a:rPr>
              <a:t>발표제목 </a:t>
            </a:r>
            <a:endParaRPr lang="en-US" altLang="ko-KR" sz="800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 algn="ctr"/>
            <a:r>
              <a:rPr lang="en-US" altLang="ko-KR" sz="8000">
                <a:latin typeface="HY헤드라인M" panose="02030600000101010101" pitchFamily="18" charset="-127"/>
                <a:ea typeface="HY헤드라인M" panose="02030600000101010101" pitchFamily="18" charset="-127"/>
              </a:rPr>
              <a:t>(</a:t>
            </a:r>
            <a:r>
              <a:rPr lang="ko-KR" altLang="en-US" sz="8000">
                <a:latin typeface="HY헤드라인M" panose="02030600000101010101" pitchFamily="18" charset="-127"/>
                <a:ea typeface="HY헤드라인M" panose="02030600000101010101" pitchFamily="18" charset="-127"/>
              </a:rPr>
              <a:t>서체</a:t>
            </a:r>
            <a:r>
              <a:rPr lang="en-US" altLang="ko-KR" sz="8000">
                <a:latin typeface="HY헤드라인M" panose="02030600000101010101" pitchFamily="18" charset="-127"/>
                <a:ea typeface="HY헤드라인M" panose="02030600000101010101" pitchFamily="18" charset="-127"/>
              </a:rPr>
              <a:t>, </a:t>
            </a:r>
            <a:r>
              <a:rPr lang="ko-KR" altLang="en-US" sz="8000">
                <a:latin typeface="HY헤드라인M" panose="02030600000101010101" pitchFamily="18" charset="-127"/>
                <a:ea typeface="HY헤드라인M" panose="02030600000101010101" pitchFamily="18" charset="-127"/>
              </a:rPr>
              <a:t>글자크기 제한 없음</a:t>
            </a:r>
            <a:r>
              <a:rPr lang="en-US" altLang="ko-KR" sz="8000">
                <a:latin typeface="HY헤드라인M" panose="02030600000101010101" pitchFamily="18" charset="-127"/>
                <a:ea typeface="HY헤드라인M" panose="02030600000101010101" pitchFamily="18" charset="-127"/>
              </a:rPr>
              <a:t>)</a:t>
            </a:r>
          </a:p>
        </p:txBody>
      </p:sp>
      <p:sp>
        <p:nvSpPr>
          <p:cNvPr id="7" name="부제목 4">
            <a:extLst>
              <a:ext uri="{FF2B5EF4-FFF2-40B4-BE49-F238E27FC236}">
                <a16:creationId xmlns:a16="http://schemas.microsoft.com/office/drawing/2014/main" id="{953BF160-16CB-4429-1339-C9DCD736C417}"/>
              </a:ext>
            </a:extLst>
          </p:cNvPr>
          <p:cNvSpPr txBox="1">
            <a:spLocks/>
          </p:cNvSpPr>
          <p:nvPr/>
        </p:nvSpPr>
        <p:spPr bwMode="auto">
          <a:xfrm>
            <a:off x="8984455" y="3755585"/>
            <a:ext cx="12306301" cy="18193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455364" tIns="227684" rIns="455364" bIns="227684" numCol="1" anchor="ctr" anchorCtr="0" compatLnSpc="1">
            <a:prstTxWarp prst="textNoShape">
              <a:avLst/>
            </a:prstTxWarp>
            <a:noAutofit/>
          </a:bodyPr>
          <a:lstStyle>
            <a:lvl1pPr marL="1716088" indent="-1716088" algn="l" defTabSz="456565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716338" indent="-1433513" algn="l" defTabSz="4565650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3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716588" indent="-1150938" algn="l" defTabSz="456565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999413" indent="-1141413" algn="l" defTabSz="4565650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0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274300" indent="-1133475" algn="l" defTabSz="4565650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0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ko-KR" altLang="en-US" sz="4800">
                <a:latin typeface="HY헤드라인M" panose="02030600000101010101" pitchFamily="18" charset="-127"/>
                <a:ea typeface="HY헤드라인M" panose="02030600000101010101" pitchFamily="18" charset="-127"/>
              </a:rPr>
              <a:t>연구자</a:t>
            </a:r>
            <a:r>
              <a:rPr lang="en-US" altLang="ko-KR" sz="4800">
                <a:latin typeface="HY헤드라인M" panose="02030600000101010101" pitchFamily="18" charset="-127"/>
                <a:ea typeface="HY헤드라인M" panose="02030600000101010101" pitchFamily="18" charset="-127"/>
              </a:rPr>
              <a:t>1</a:t>
            </a:r>
            <a:r>
              <a:rPr lang="ko-KR" altLang="en-US" sz="4800"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r>
              <a:rPr lang="en-US" altLang="ko-KR" sz="4800">
                <a:latin typeface="HY헤드라인M" panose="02030600000101010101" pitchFamily="18" charset="-127"/>
                <a:ea typeface="HY헤드라인M" panose="02030600000101010101" pitchFamily="18" charset="-127"/>
              </a:rPr>
              <a:t>∙ </a:t>
            </a:r>
            <a:r>
              <a:rPr lang="ko-KR" altLang="en-US" sz="4800">
                <a:latin typeface="HY헤드라인M" panose="02030600000101010101" pitchFamily="18" charset="-127"/>
                <a:ea typeface="HY헤드라인M" panose="02030600000101010101" pitchFamily="18" charset="-127"/>
              </a:rPr>
              <a:t>연구자</a:t>
            </a:r>
            <a:r>
              <a:rPr lang="en-US" altLang="ko-KR" sz="4800">
                <a:latin typeface="HY헤드라인M" panose="02030600000101010101" pitchFamily="18" charset="-127"/>
                <a:ea typeface="HY헤드라인M" panose="02030600000101010101" pitchFamily="18" charset="-127"/>
              </a:rPr>
              <a:t>2</a:t>
            </a:r>
            <a:r>
              <a:rPr lang="ko-KR" altLang="en-US" sz="4800"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r>
              <a:rPr lang="en-US" altLang="ko-KR" sz="4800">
                <a:latin typeface="HY헤드라인M" panose="02030600000101010101" pitchFamily="18" charset="-127"/>
                <a:ea typeface="HY헤드라인M" panose="02030600000101010101" pitchFamily="18" charset="-127"/>
              </a:rPr>
              <a:t>∙ </a:t>
            </a:r>
            <a:r>
              <a:rPr lang="ko-KR" altLang="en-US" sz="4800">
                <a:latin typeface="HY헤드라인M" panose="02030600000101010101" pitchFamily="18" charset="-127"/>
                <a:ea typeface="HY헤드라인M" panose="02030600000101010101" pitchFamily="18" charset="-127"/>
              </a:rPr>
              <a:t>연구자</a:t>
            </a:r>
            <a:r>
              <a:rPr lang="en-US" altLang="ko-KR" sz="4800">
                <a:latin typeface="HY헤드라인M" panose="02030600000101010101" pitchFamily="18" charset="-127"/>
                <a:ea typeface="HY헤드라인M" panose="02030600000101010101" pitchFamily="18" charset="-127"/>
              </a:rPr>
              <a:t>3</a:t>
            </a:r>
            <a:r>
              <a:rPr lang="ko-KR" altLang="en-US" sz="4800"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r>
              <a:rPr lang="en-US" altLang="ko-KR" sz="4800">
                <a:latin typeface="HY헤드라인M" panose="02030600000101010101" pitchFamily="18" charset="-127"/>
                <a:ea typeface="HY헤드라인M" panose="02030600000101010101" pitchFamily="18" charset="-127"/>
              </a:rPr>
              <a:t>∙ </a:t>
            </a:r>
            <a:r>
              <a:rPr lang="ko-KR" altLang="en-US" sz="4800">
                <a:latin typeface="HY헤드라인M" panose="02030600000101010101" pitchFamily="18" charset="-127"/>
                <a:ea typeface="HY헤드라인M" panose="02030600000101010101" pitchFamily="18" charset="-127"/>
              </a:rPr>
              <a:t>연구자</a:t>
            </a:r>
            <a:r>
              <a:rPr lang="en-US" altLang="ko-KR" sz="4800">
                <a:latin typeface="HY헤드라인M" panose="02030600000101010101" pitchFamily="18" charset="-127"/>
                <a:ea typeface="HY헤드라인M" panose="02030600000101010101" pitchFamily="18" charset="-127"/>
              </a:rPr>
              <a:t>4</a:t>
            </a:r>
          </a:p>
          <a:p>
            <a:pPr marL="0" indent="0" algn="ctr">
              <a:buNone/>
            </a:pPr>
            <a:r>
              <a:rPr lang="en-US" altLang="ko-KR" sz="4000">
                <a:solidFill>
                  <a:schemeClr val="tx1">
                    <a:lumMod val="75000"/>
                    <a:lumOff val="25000"/>
                  </a:schemeClr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(</a:t>
            </a:r>
            <a:r>
              <a:rPr lang="ko-KR" altLang="en-US" sz="4000">
                <a:solidFill>
                  <a:schemeClr val="tx1">
                    <a:lumMod val="75000"/>
                    <a:lumOff val="25000"/>
                  </a:schemeClr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대학교</a:t>
            </a:r>
            <a:r>
              <a:rPr lang="en-US" altLang="ko-KR" sz="4000">
                <a:solidFill>
                  <a:schemeClr val="tx1">
                    <a:lumMod val="75000"/>
                    <a:lumOff val="25000"/>
                  </a:schemeClr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) ∙ (</a:t>
            </a:r>
            <a:r>
              <a:rPr lang="ko-KR" altLang="en-US" sz="4000">
                <a:solidFill>
                  <a:schemeClr val="tx1">
                    <a:lumMod val="75000"/>
                    <a:lumOff val="25000"/>
                  </a:schemeClr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대학교</a:t>
            </a:r>
            <a:r>
              <a:rPr lang="en-US" altLang="ko-KR" sz="4000">
                <a:solidFill>
                  <a:schemeClr val="tx1">
                    <a:lumMod val="75000"/>
                    <a:lumOff val="25000"/>
                  </a:schemeClr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)</a:t>
            </a:r>
            <a:endParaRPr lang="ko-KR" altLang="en-US" sz="4000">
              <a:solidFill>
                <a:schemeClr val="tx1">
                  <a:lumMod val="75000"/>
                  <a:lumOff val="25000"/>
                </a:schemeClr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8" name="사각형: 둥근 모서리 7">
            <a:extLst>
              <a:ext uri="{FF2B5EF4-FFF2-40B4-BE49-F238E27FC236}">
                <a16:creationId xmlns:a16="http://schemas.microsoft.com/office/drawing/2014/main" id="{8663B16B-F752-74DE-317D-DC7F98B4B2F2}"/>
              </a:ext>
            </a:extLst>
          </p:cNvPr>
          <p:cNvSpPr/>
          <p:nvPr/>
        </p:nvSpPr>
        <p:spPr>
          <a:xfrm>
            <a:off x="868720" y="1226422"/>
            <a:ext cx="3379095" cy="3745335"/>
          </a:xfrm>
          <a:prstGeom prst="roundRect">
            <a:avLst>
              <a:gd name="adj" fmla="val 6553"/>
            </a:avLst>
          </a:prstGeom>
          <a:noFill/>
          <a:ln w="285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400">
                <a:solidFill>
                  <a:schemeClr val="tx1"/>
                </a:solidFill>
              </a:rPr>
              <a:t>연구자 소속기관 </a:t>
            </a:r>
            <a:endParaRPr lang="en-US" altLang="ko-KR" sz="4400">
              <a:solidFill>
                <a:schemeClr val="tx1"/>
              </a:solidFill>
            </a:endParaRPr>
          </a:p>
          <a:p>
            <a:pPr algn="ctr"/>
            <a:r>
              <a:rPr lang="ko-KR" altLang="en-US" sz="4400">
                <a:solidFill>
                  <a:schemeClr val="tx1"/>
                </a:solidFill>
              </a:rPr>
              <a:t>로고 등</a:t>
            </a:r>
            <a:endParaRPr lang="en-US" altLang="ko-KR" sz="4400">
              <a:solidFill>
                <a:schemeClr val="tx1"/>
              </a:solidFill>
            </a:endParaRPr>
          </a:p>
          <a:p>
            <a:pPr algn="ctr"/>
            <a:r>
              <a:rPr lang="en-US" altLang="ko-KR" sz="4400">
                <a:solidFill>
                  <a:schemeClr val="tx1"/>
                </a:solidFill>
              </a:rPr>
              <a:t>(</a:t>
            </a:r>
            <a:r>
              <a:rPr lang="ko-KR" altLang="en-US" sz="4400">
                <a:solidFill>
                  <a:schemeClr val="tx1"/>
                </a:solidFill>
              </a:rPr>
              <a:t>불필요시 삭제</a:t>
            </a:r>
            <a:r>
              <a:rPr lang="en-US" altLang="ko-KR" sz="4400">
                <a:solidFill>
                  <a:schemeClr val="tx1"/>
                </a:solidFill>
              </a:rPr>
              <a:t>)</a:t>
            </a:r>
            <a:endParaRPr lang="ko-KR" altLang="en-US" sz="4400">
              <a:solidFill>
                <a:schemeClr val="tx1"/>
              </a:solidFill>
            </a:endParaRPr>
          </a:p>
        </p:txBody>
      </p:sp>
      <p:sp>
        <p:nvSpPr>
          <p:cNvPr id="9" name="사각형: 둥근 모서리 8">
            <a:extLst>
              <a:ext uri="{FF2B5EF4-FFF2-40B4-BE49-F238E27FC236}">
                <a16:creationId xmlns:a16="http://schemas.microsoft.com/office/drawing/2014/main" id="{5E89F193-D5AA-03B4-1CDE-CE4FF4EB5966}"/>
              </a:ext>
            </a:extLst>
          </p:cNvPr>
          <p:cNvSpPr/>
          <p:nvPr/>
        </p:nvSpPr>
        <p:spPr>
          <a:xfrm>
            <a:off x="4433650" y="1226421"/>
            <a:ext cx="3379095" cy="3745335"/>
          </a:xfrm>
          <a:prstGeom prst="roundRect">
            <a:avLst>
              <a:gd name="adj" fmla="val 6553"/>
            </a:avLst>
          </a:prstGeom>
          <a:noFill/>
          <a:ln w="285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400">
                <a:solidFill>
                  <a:schemeClr val="tx1"/>
                </a:solidFill>
              </a:rPr>
              <a:t>연구자 소속기관 </a:t>
            </a:r>
            <a:endParaRPr lang="en-US" altLang="ko-KR" sz="4400">
              <a:solidFill>
                <a:schemeClr val="tx1"/>
              </a:solidFill>
            </a:endParaRPr>
          </a:p>
          <a:p>
            <a:pPr algn="ctr"/>
            <a:r>
              <a:rPr lang="ko-KR" altLang="en-US" sz="4400">
                <a:solidFill>
                  <a:schemeClr val="tx1"/>
                </a:solidFill>
              </a:rPr>
              <a:t>로고 등</a:t>
            </a:r>
            <a:endParaRPr lang="en-US" altLang="ko-KR" sz="4400">
              <a:solidFill>
                <a:schemeClr val="tx1"/>
              </a:solidFill>
            </a:endParaRPr>
          </a:p>
          <a:p>
            <a:pPr algn="ctr"/>
            <a:r>
              <a:rPr lang="en-US" altLang="ko-KR" sz="4400">
                <a:solidFill>
                  <a:schemeClr val="tx1"/>
                </a:solidFill>
              </a:rPr>
              <a:t>(</a:t>
            </a:r>
            <a:r>
              <a:rPr lang="ko-KR" altLang="en-US" sz="4400">
                <a:solidFill>
                  <a:schemeClr val="tx1"/>
                </a:solidFill>
              </a:rPr>
              <a:t>불필요시 삭제</a:t>
            </a:r>
            <a:r>
              <a:rPr lang="en-US" altLang="ko-KR" sz="4400">
                <a:solidFill>
                  <a:schemeClr val="tx1"/>
                </a:solidFill>
              </a:rPr>
              <a:t>)</a:t>
            </a:r>
            <a:endParaRPr lang="ko-KR" altLang="en-US" sz="4400">
              <a:solidFill>
                <a:schemeClr val="tx1"/>
              </a:solidFill>
            </a:endParaRPr>
          </a:p>
        </p:txBody>
      </p:sp>
      <p:sp>
        <p:nvSpPr>
          <p:cNvPr id="10" name="모서리가 둥근 직사각형 6">
            <a:extLst>
              <a:ext uri="{FF2B5EF4-FFF2-40B4-BE49-F238E27FC236}">
                <a16:creationId xmlns:a16="http://schemas.microsoft.com/office/drawing/2014/main" id="{C78D512D-35CC-FB5A-CE7B-347DF1CCAD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8720" y="6989322"/>
            <a:ext cx="28474423" cy="5368852"/>
          </a:xfrm>
          <a:prstGeom prst="roundRect">
            <a:avLst>
              <a:gd name="adj" fmla="val 3324"/>
            </a:avLst>
          </a:prstGeom>
          <a:noFill/>
          <a:ln w="19050">
            <a:solidFill>
              <a:schemeClr val="bg2">
                <a:lumMod val="50000"/>
              </a:schemeClr>
            </a:solidFill>
            <a:prstDash val="dash"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9pPr>
          </a:lstStyle>
          <a:p>
            <a:endParaRPr lang="ko-KR" altLang="en-US">
              <a:latin typeface="KoPub돋움체 Medium" panose="02020603020101020101" pitchFamily="18" charset="-127"/>
              <a:ea typeface="KoPub돋움체 Medium" panose="02020603020101020101" pitchFamily="18" charset="-127"/>
            </a:endParaRPr>
          </a:p>
        </p:txBody>
      </p:sp>
      <p:sp>
        <p:nvSpPr>
          <p:cNvPr id="12" name="사각형: 둥근 모서리 11">
            <a:extLst>
              <a:ext uri="{FF2B5EF4-FFF2-40B4-BE49-F238E27FC236}">
                <a16:creationId xmlns:a16="http://schemas.microsoft.com/office/drawing/2014/main" id="{585A092F-F659-FCA1-14F3-4CBFD00A035B}"/>
              </a:ext>
            </a:extLst>
          </p:cNvPr>
          <p:cNvSpPr/>
          <p:nvPr/>
        </p:nvSpPr>
        <p:spPr>
          <a:xfrm>
            <a:off x="22462468" y="1220681"/>
            <a:ext cx="3379095" cy="3745335"/>
          </a:xfrm>
          <a:prstGeom prst="roundRect">
            <a:avLst>
              <a:gd name="adj" fmla="val 6553"/>
            </a:avLst>
          </a:prstGeom>
          <a:noFill/>
          <a:ln w="285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400">
                <a:solidFill>
                  <a:schemeClr val="tx1"/>
                </a:solidFill>
              </a:rPr>
              <a:t>연구자 소속기관 </a:t>
            </a:r>
            <a:endParaRPr lang="en-US" altLang="ko-KR" sz="4400">
              <a:solidFill>
                <a:schemeClr val="tx1"/>
              </a:solidFill>
            </a:endParaRPr>
          </a:p>
          <a:p>
            <a:pPr algn="ctr"/>
            <a:r>
              <a:rPr lang="ko-KR" altLang="en-US" sz="4400">
                <a:solidFill>
                  <a:schemeClr val="tx1"/>
                </a:solidFill>
              </a:rPr>
              <a:t>로고 등</a:t>
            </a:r>
            <a:endParaRPr lang="en-US" altLang="ko-KR" sz="4400">
              <a:solidFill>
                <a:schemeClr val="tx1"/>
              </a:solidFill>
            </a:endParaRPr>
          </a:p>
          <a:p>
            <a:pPr algn="ctr"/>
            <a:r>
              <a:rPr lang="en-US" altLang="ko-KR" sz="4400">
                <a:solidFill>
                  <a:schemeClr val="tx1"/>
                </a:solidFill>
              </a:rPr>
              <a:t>(</a:t>
            </a:r>
            <a:r>
              <a:rPr lang="ko-KR" altLang="en-US" sz="4400">
                <a:solidFill>
                  <a:schemeClr val="tx1"/>
                </a:solidFill>
              </a:rPr>
              <a:t>불필요시 삭제</a:t>
            </a:r>
            <a:r>
              <a:rPr lang="en-US" altLang="ko-KR" sz="4400">
                <a:solidFill>
                  <a:schemeClr val="tx1"/>
                </a:solidFill>
              </a:rPr>
              <a:t>)</a:t>
            </a:r>
            <a:endParaRPr lang="ko-KR" altLang="en-US" sz="4400">
              <a:solidFill>
                <a:schemeClr val="tx1"/>
              </a:solidFill>
            </a:endParaRPr>
          </a:p>
        </p:txBody>
      </p:sp>
      <p:sp>
        <p:nvSpPr>
          <p:cNvPr id="15" name="사각형: 둥근 모서리 14">
            <a:extLst>
              <a:ext uri="{FF2B5EF4-FFF2-40B4-BE49-F238E27FC236}">
                <a16:creationId xmlns:a16="http://schemas.microsoft.com/office/drawing/2014/main" id="{C74688D1-2709-D117-1FCD-1E07FDC649EC}"/>
              </a:ext>
            </a:extLst>
          </p:cNvPr>
          <p:cNvSpPr/>
          <p:nvPr/>
        </p:nvSpPr>
        <p:spPr>
          <a:xfrm>
            <a:off x="703117" y="6463857"/>
            <a:ext cx="3544698" cy="1209366"/>
          </a:xfrm>
          <a:prstGeom prst="roundRect">
            <a:avLst>
              <a:gd name="adj" fmla="val 26423"/>
            </a:avLst>
          </a:prstGeom>
          <a:gradFill flip="none" rotWithShape="1">
            <a:gsLst>
              <a:gs pos="0">
                <a:srgbClr val="002060"/>
              </a:gs>
              <a:gs pos="85000">
                <a:schemeClr val="bg1">
                  <a:lumMod val="95000"/>
                </a:schemeClr>
              </a:gs>
              <a:gs pos="13000">
                <a:schemeClr val="bg1"/>
              </a:gs>
              <a:gs pos="100000">
                <a:srgbClr val="00B0F0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20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서론</a:t>
            </a:r>
          </a:p>
        </p:txBody>
      </p:sp>
      <p:sp>
        <p:nvSpPr>
          <p:cNvPr id="16" name="모서리가 둥근 직사각형 6">
            <a:extLst>
              <a:ext uri="{FF2B5EF4-FFF2-40B4-BE49-F238E27FC236}">
                <a16:creationId xmlns:a16="http://schemas.microsoft.com/office/drawing/2014/main" id="{B1F7FECD-08C5-B98E-41E0-235C6B171668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8720" y="13772576"/>
            <a:ext cx="28474423" cy="5368852"/>
          </a:xfrm>
          <a:prstGeom prst="roundRect">
            <a:avLst>
              <a:gd name="adj" fmla="val 3324"/>
            </a:avLst>
          </a:prstGeom>
          <a:noFill/>
          <a:ln w="19050">
            <a:solidFill>
              <a:schemeClr val="bg2">
                <a:lumMod val="50000"/>
              </a:schemeClr>
            </a:solidFill>
            <a:prstDash val="dash"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9pPr>
          </a:lstStyle>
          <a:p>
            <a:endParaRPr lang="ko-KR" altLang="en-US">
              <a:latin typeface="KoPub돋움체 Medium" panose="02020603020101020101" pitchFamily="18" charset="-127"/>
              <a:ea typeface="KoPub돋움체 Medium" panose="02020603020101020101" pitchFamily="18" charset="-127"/>
            </a:endParaRPr>
          </a:p>
        </p:txBody>
      </p:sp>
      <p:sp>
        <p:nvSpPr>
          <p:cNvPr id="20" name="사각형: 둥근 모서리 19">
            <a:extLst>
              <a:ext uri="{FF2B5EF4-FFF2-40B4-BE49-F238E27FC236}">
                <a16:creationId xmlns:a16="http://schemas.microsoft.com/office/drawing/2014/main" id="{8196C61F-25EF-A763-4F9A-4F1FDBB93A30}"/>
              </a:ext>
            </a:extLst>
          </p:cNvPr>
          <p:cNvSpPr/>
          <p:nvPr/>
        </p:nvSpPr>
        <p:spPr>
          <a:xfrm>
            <a:off x="703117" y="13245591"/>
            <a:ext cx="3544698" cy="1209366"/>
          </a:xfrm>
          <a:prstGeom prst="roundRect">
            <a:avLst>
              <a:gd name="adj" fmla="val 26423"/>
            </a:avLst>
          </a:prstGeom>
          <a:gradFill flip="none" rotWithShape="1">
            <a:gsLst>
              <a:gs pos="0">
                <a:srgbClr val="002060"/>
              </a:gs>
              <a:gs pos="81000">
                <a:schemeClr val="bg1">
                  <a:lumMod val="95000"/>
                </a:schemeClr>
              </a:gs>
              <a:gs pos="18000">
                <a:schemeClr val="bg1"/>
              </a:gs>
              <a:gs pos="100000">
                <a:srgbClr val="00B0F0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20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연구방법</a:t>
            </a:r>
          </a:p>
        </p:txBody>
      </p:sp>
      <p:sp>
        <p:nvSpPr>
          <p:cNvPr id="25" name="사각형: 둥근 모서리 24">
            <a:extLst>
              <a:ext uri="{FF2B5EF4-FFF2-40B4-BE49-F238E27FC236}">
                <a16:creationId xmlns:a16="http://schemas.microsoft.com/office/drawing/2014/main" id="{FCF84460-EB17-DAB3-10B0-8A6CF81F7AE1}"/>
              </a:ext>
            </a:extLst>
          </p:cNvPr>
          <p:cNvSpPr/>
          <p:nvPr/>
        </p:nvSpPr>
        <p:spPr>
          <a:xfrm>
            <a:off x="16422972" y="7404310"/>
            <a:ext cx="12697047" cy="3727516"/>
          </a:xfrm>
          <a:prstGeom prst="roundRect">
            <a:avLst>
              <a:gd name="adj" fmla="val 6565"/>
            </a:avLst>
          </a:prstGeom>
          <a:solidFill>
            <a:schemeClr val="accent4">
              <a:lumMod val="20000"/>
              <a:lumOff val="80000"/>
            </a:schemeClr>
          </a:solidFill>
          <a:ln w="381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4400">
                <a:solidFill>
                  <a:schemeClr val="tx1"/>
                </a:solidFill>
              </a:rPr>
              <a:t> </a:t>
            </a:r>
            <a:r>
              <a:rPr lang="ko-KR" altLang="en-US" sz="4400">
                <a:solidFill>
                  <a:schemeClr val="tx1"/>
                </a:solidFill>
              </a:rPr>
              <a:t>이번 학술대회에 포스터 제작 시 </a:t>
            </a:r>
            <a:endParaRPr lang="en-US" altLang="ko-KR" sz="4400">
              <a:solidFill>
                <a:schemeClr val="tx1"/>
              </a:solidFill>
            </a:endParaRPr>
          </a:p>
          <a:p>
            <a:r>
              <a:rPr lang="en-US" altLang="ko-KR" sz="4400">
                <a:solidFill>
                  <a:schemeClr val="tx1"/>
                </a:solidFill>
              </a:rPr>
              <a:t> </a:t>
            </a:r>
            <a:r>
              <a:rPr lang="ko-KR" altLang="en-US" sz="4400" b="1">
                <a:solidFill>
                  <a:srgbClr val="FF0000"/>
                </a:solidFill>
              </a:rPr>
              <a:t>우측 상단에 학회로고를 표기 </a:t>
            </a:r>
            <a:r>
              <a:rPr lang="ko-KR" altLang="en-US" sz="4400">
                <a:solidFill>
                  <a:schemeClr val="tx1"/>
                </a:solidFill>
              </a:rPr>
              <a:t>해 주시면 감사하겠습니다</a:t>
            </a:r>
            <a:r>
              <a:rPr lang="en-US" altLang="ko-KR" sz="4400">
                <a:solidFill>
                  <a:schemeClr val="tx1"/>
                </a:solidFill>
              </a:rPr>
              <a:t>. </a:t>
            </a:r>
          </a:p>
        </p:txBody>
      </p:sp>
      <p:sp>
        <p:nvSpPr>
          <p:cNvPr id="26" name="화살표: 오른쪽 25">
            <a:extLst>
              <a:ext uri="{FF2B5EF4-FFF2-40B4-BE49-F238E27FC236}">
                <a16:creationId xmlns:a16="http://schemas.microsoft.com/office/drawing/2014/main" id="{4E2C76BC-E778-FA19-49F8-038B3E7C5F8C}"/>
              </a:ext>
            </a:extLst>
          </p:cNvPr>
          <p:cNvSpPr/>
          <p:nvPr/>
        </p:nvSpPr>
        <p:spPr>
          <a:xfrm rot="17253705">
            <a:off x="25895981" y="5355728"/>
            <a:ext cx="3148460" cy="2464483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4" name="사각형: 둥근 모서리 33">
            <a:extLst>
              <a:ext uri="{FF2B5EF4-FFF2-40B4-BE49-F238E27FC236}">
                <a16:creationId xmlns:a16="http://schemas.microsoft.com/office/drawing/2014/main" id="{0B6A556E-FFC1-4265-75D9-BBE5A0760B51}"/>
              </a:ext>
            </a:extLst>
          </p:cNvPr>
          <p:cNvSpPr/>
          <p:nvPr/>
        </p:nvSpPr>
        <p:spPr>
          <a:xfrm>
            <a:off x="703117" y="20271654"/>
            <a:ext cx="3544698" cy="1209366"/>
          </a:xfrm>
          <a:prstGeom prst="roundRect">
            <a:avLst>
              <a:gd name="adj" fmla="val 26423"/>
            </a:avLst>
          </a:prstGeom>
          <a:gradFill flip="none" rotWithShape="1">
            <a:gsLst>
              <a:gs pos="0">
                <a:srgbClr val="002060"/>
              </a:gs>
              <a:gs pos="81000">
                <a:schemeClr val="bg1">
                  <a:lumMod val="95000"/>
                </a:schemeClr>
              </a:gs>
              <a:gs pos="18000">
                <a:schemeClr val="bg1"/>
              </a:gs>
              <a:gs pos="100000">
                <a:srgbClr val="00B0F0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20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연구결과</a:t>
            </a:r>
          </a:p>
        </p:txBody>
      </p:sp>
      <p:sp>
        <p:nvSpPr>
          <p:cNvPr id="35" name="사각형: 둥근 모서리 34">
            <a:extLst>
              <a:ext uri="{FF2B5EF4-FFF2-40B4-BE49-F238E27FC236}">
                <a16:creationId xmlns:a16="http://schemas.microsoft.com/office/drawing/2014/main" id="{F333C0A0-D2D1-624A-F57D-BE49D07067DC}"/>
              </a:ext>
            </a:extLst>
          </p:cNvPr>
          <p:cNvSpPr/>
          <p:nvPr/>
        </p:nvSpPr>
        <p:spPr>
          <a:xfrm>
            <a:off x="5439757" y="20271654"/>
            <a:ext cx="3544698" cy="1209366"/>
          </a:xfrm>
          <a:prstGeom prst="roundRect">
            <a:avLst>
              <a:gd name="adj" fmla="val 26423"/>
            </a:avLst>
          </a:prstGeom>
          <a:gradFill flip="none" rotWithShape="1">
            <a:gsLst>
              <a:gs pos="0">
                <a:srgbClr val="002060"/>
              </a:gs>
              <a:gs pos="81000">
                <a:schemeClr val="bg1">
                  <a:lumMod val="95000"/>
                </a:schemeClr>
              </a:gs>
              <a:gs pos="18000">
                <a:schemeClr val="bg1"/>
              </a:gs>
              <a:gs pos="100000">
                <a:srgbClr val="00B0F0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20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논의</a:t>
            </a:r>
          </a:p>
        </p:txBody>
      </p:sp>
      <p:sp>
        <p:nvSpPr>
          <p:cNvPr id="36" name="사각형: 둥근 모서리 35">
            <a:extLst>
              <a:ext uri="{FF2B5EF4-FFF2-40B4-BE49-F238E27FC236}">
                <a16:creationId xmlns:a16="http://schemas.microsoft.com/office/drawing/2014/main" id="{174F93B7-6D39-694D-9ACE-EC8068B011B2}"/>
              </a:ext>
            </a:extLst>
          </p:cNvPr>
          <p:cNvSpPr/>
          <p:nvPr/>
        </p:nvSpPr>
        <p:spPr>
          <a:xfrm>
            <a:off x="10402449" y="20271654"/>
            <a:ext cx="3544698" cy="1209366"/>
          </a:xfrm>
          <a:prstGeom prst="roundRect">
            <a:avLst>
              <a:gd name="adj" fmla="val 26423"/>
            </a:avLst>
          </a:prstGeom>
          <a:gradFill flip="none" rotWithShape="1">
            <a:gsLst>
              <a:gs pos="0">
                <a:srgbClr val="002060"/>
              </a:gs>
              <a:gs pos="81000">
                <a:schemeClr val="bg1">
                  <a:lumMod val="95000"/>
                </a:schemeClr>
              </a:gs>
              <a:gs pos="18000">
                <a:schemeClr val="bg1"/>
              </a:gs>
              <a:gs pos="100000">
                <a:srgbClr val="00B0F0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20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참고문헌 등</a:t>
            </a:r>
            <a:endParaRPr lang="en-US" altLang="ko-KR" sz="4200">
              <a:solidFill>
                <a:schemeClr val="tx1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 algn="ctr"/>
            <a:r>
              <a:rPr lang="en-US" altLang="ko-KR" sz="420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(</a:t>
            </a:r>
            <a:r>
              <a:rPr lang="ko-KR" altLang="en-US" sz="420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필요시</a:t>
            </a:r>
            <a:r>
              <a:rPr lang="en-US" altLang="ko-KR" sz="420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)</a:t>
            </a:r>
            <a:endParaRPr lang="ko-KR" altLang="en-US" sz="4200">
              <a:solidFill>
                <a:schemeClr val="tx1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8448521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Application>Microsoft Office PowerPoint</Application>
  <PresentationFormat>Custom</PresentationFormat>
  <Slides>1</Slides>
  <Notes>0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테마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Park</dc:creator>
  <cp:revision>1</cp:revision>
  <dcterms:created xsi:type="dcterms:W3CDTF">2023-06-12T03:56:59Z</dcterms:created>
  <dcterms:modified xsi:type="dcterms:W3CDTF">2023-06-19T12:52:01Z</dcterms:modified>
</cp:coreProperties>
</file>