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2025-02-19(Wednesday)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2025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춘계학술발표회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197</cp:revision>
  <dcterms:created xsi:type="dcterms:W3CDTF">2015-06-10T00:41:40Z</dcterms:created>
  <dcterms:modified xsi:type="dcterms:W3CDTF">2025-02-19T09:05:39Z</dcterms:modified>
  <cp:version/>
</cp:coreProperties>
</file>